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3"/>
  </p:notesMasterIdLst>
  <p:handoutMasterIdLst>
    <p:handoutMasterId r:id="rId14"/>
  </p:handoutMasterIdLst>
  <p:sldIdLst>
    <p:sldId id="451" r:id="rId5"/>
    <p:sldId id="546" r:id="rId6"/>
    <p:sldId id="558" r:id="rId7"/>
    <p:sldId id="562" r:id="rId8"/>
    <p:sldId id="559" r:id="rId9"/>
    <p:sldId id="560" r:id="rId10"/>
    <p:sldId id="561" r:id="rId11"/>
    <p:sldId id="563" r:id="rId1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451"/>
            <p14:sldId id="546"/>
            <p14:sldId id="558"/>
            <p14:sldId id="562"/>
            <p14:sldId id="559"/>
            <p14:sldId id="560"/>
            <p14:sldId id="561"/>
            <p14:sldId id="563"/>
          </p14:sldIdLst>
        </p14:section>
        <p14:section name="Section Opener options" id="{D3773CD4-779B-43AF-9FBD-7EF941CCFCD7}">
          <p14:sldIdLst/>
        </p14:section>
        <p14:section name="Content slides" id="{0C749B40-D26C-4827-815A-EF0EDBB1F1D9}">
          <p14:sldIdLst/>
        </p14:section>
        <p14:section name="Content &amp; Image" id="{41083D9C-0E78-4712-A4D2-672A810DDB9A}">
          <p14:sldIdLst/>
        </p14:section>
        <p14:section name="Graphs and charts" id="{EA9C0D2A-1C38-41A1-B096-1BCE05E56F9D}">
          <p14:sldIdLst/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FF17"/>
    <a:srgbClr val="2B0A3D"/>
    <a:srgbClr val="0070AD"/>
    <a:srgbClr val="E6E7E7"/>
    <a:srgbClr val="12ABDB"/>
    <a:srgbClr val="300B48"/>
    <a:srgbClr val="D9D9D9"/>
    <a:srgbClr val="95E616"/>
    <a:srgbClr val="FF304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7" autoAdjust="0"/>
    <p:restoredTop sz="96215" autoAdjust="0"/>
  </p:normalViewPr>
  <p:slideViewPr>
    <p:cSldViewPr>
      <p:cViewPr varScale="1">
        <p:scale>
          <a:sx n="91" d="100"/>
          <a:sy n="91" d="100"/>
        </p:scale>
        <p:origin x="90" y="4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05-01-2018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05/01/2018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cor</a:t>
            </a:r>
            <a:r>
              <a:rPr lang="en-US" dirty="0"/>
              <a:t> AZUL </a:t>
            </a:r>
            <a:r>
              <a:rPr lang="en-US" dirty="0" err="1"/>
              <a:t>sempre</a:t>
            </a:r>
            <a:r>
              <a:rPr lang="en-US" dirty="0"/>
              <a:t> tem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aparecer</a:t>
            </a:r>
            <a:r>
              <a:rPr lang="en-US" dirty="0"/>
              <a:t> no</a:t>
            </a:r>
            <a:r>
              <a:rPr lang="en-US" baseline="0" dirty="0"/>
              <a:t> slide. </a:t>
            </a:r>
            <a:r>
              <a:rPr lang="en-US" baseline="0" dirty="0" err="1"/>
              <a:t>Seja</a:t>
            </a:r>
            <a:r>
              <a:rPr lang="en-US" baseline="0" dirty="0"/>
              <a:t> </a:t>
            </a:r>
            <a:r>
              <a:rPr lang="en-US" baseline="0" dirty="0" err="1"/>
              <a:t>nas</a:t>
            </a:r>
            <a:r>
              <a:rPr lang="en-US" baseline="0" dirty="0"/>
              <a:t> </a:t>
            </a:r>
            <a:r>
              <a:rPr lang="en-US" baseline="0" dirty="0" err="1"/>
              <a:t>formas</a:t>
            </a:r>
            <a:r>
              <a:rPr lang="en-US" baseline="0" dirty="0"/>
              <a:t> </a:t>
            </a:r>
            <a:r>
              <a:rPr lang="en-US" baseline="0" dirty="0" err="1"/>
              <a:t>ou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r>
              <a:rPr lang="en-US" baseline="0" dirty="0"/>
              <a:t>Uma </a:t>
            </a:r>
            <a:r>
              <a:rPr lang="en-US" baseline="0" dirty="0" err="1"/>
              <a:t>imagem</a:t>
            </a:r>
            <a:r>
              <a:rPr lang="en-US" baseline="0" dirty="0"/>
              <a:t> </a:t>
            </a:r>
            <a:r>
              <a:rPr lang="en-US" baseline="0" dirty="0" err="1"/>
              <a:t>como</a:t>
            </a:r>
            <a:r>
              <a:rPr lang="en-US" baseline="0" dirty="0"/>
              <a:t> </a:t>
            </a:r>
            <a:r>
              <a:rPr lang="en-US" baseline="0" dirty="0" err="1"/>
              <a:t>essa</a:t>
            </a:r>
            <a:r>
              <a:rPr lang="en-US" baseline="0" dirty="0"/>
              <a:t> </a:t>
            </a:r>
            <a:r>
              <a:rPr lang="en-US" baseline="0" dirty="0" err="1"/>
              <a:t>nao</a:t>
            </a:r>
            <a:r>
              <a:rPr lang="en-US" baseline="0" dirty="0"/>
              <a:t> </a:t>
            </a:r>
            <a:r>
              <a:rPr lang="en-US" baseline="0" dirty="0" err="1"/>
              <a:t>funciona</a:t>
            </a:r>
            <a:r>
              <a:rPr lang="en-US" baseline="0" dirty="0"/>
              <a:t>. </a:t>
            </a:r>
            <a:r>
              <a:rPr lang="en-US" baseline="0" dirty="0" err="1"/>
              <a:t>Muito</a:t>
            </a:r>
            <a:r>
              <a:rPr lang="en-US" baseline="0" dirty="0"/>
              <a:t> “Barbie” </a:t>
            </a:r>
            <a:r>
              <a:rPr lang="en-US" baseline="0" dirty="0" err="1"/>
              <a:t>para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consultoria</a:t>
            </a:r>
            <a:r>
              <a:rPr lang="en-US" baseline="0" dirty="0"/>
              <a:t>. </a:t>
            </a:r>
            <a:r>
              <a:rPr lang="en-US" baseline="0" dirty="0" err="1"/>
              <a:t>Eles</a:t>
            </a:r>
            <a:r>
              <a:rPr lang="en-US" baseline="0" dirty="0"/>
              <a:t> </a:t>
            </a:r>
            <a:r>
              <a:rPr lang="en-US" baseline="0" dirty="0" err="1"/>
              <a:t>gostam</a:t>
            </a:r>
            <a:r>
              <a:rPr lang="en-US" baseline="0" dirty="0"/>
              <a:t> </a:t>
            </a:r>
            <a:r>
              <a:rPr lang="en-US" baseline="0" dirty="0" err="1"/>
              <a:t>deste</a:t>
            </a:r>
            <a:r>
              <a:rPr lang="en-US" baseline="0" dirty="0"/>
              <a:t> layout mas </a:t>
            </a:r>
            <a:r>
              <a:rPr lang="en-US" baseline="0" dirty="0" err="1"/>
              <a:t>deveria</a:t>
            </a:r>
            <a:r>
              <a:rPr lang="en-US" baseline="0" dirty="0"/>
              <a:t> </a:t>
            </a:r>
            <a:r>
              <a:rPr lang="en-US" baseline="0" dirty="0" err="1"/>
              <a:t>estar</a:t>
            </a:r>
            <a:r>
              <a:rPr lang="en-US" baseline="0" dirty="0"/>
              <a:t> </a:t>
            </a:r>
            <a:r>
              <a:rPr lang="en-US" baseline="0" dirty="0" err="1"/>
              <a:t>separador</a:t>
            </a:r>
            <a:r>
              <a:rPr lang="en-US" baseline="0" dirty="0"/>
              <a:t> de </a:t>
            </a:r>
            <a:r>
              <a:rPr lang="en-US" baseline="0" dirty="0" err="1"/>
              <a:t>capitulos</a:t>
            </a:r>
            <a:r>
              <a:rPr lang="en-US" baseline="0" dirty="0"/>
              <a:t> com o logo de “</a:t>
            </a:r>
            <a:r>
              <a:rPr lang="en-US" baseline="0" dirty="0" err="1"/>
              <a:t>espadas</a:t>
            </a:r>
            <a:r>
              <a:rPr lang="en-US" baseline="0" dirty="0"/>
              <a:t>” </a:t>
            </a:r>
            <a:r>
              <a:rPr lang="en-US" baseline="0" dirty="0" err="1"/>
              <a:t>maior</a:t>
            </a:r>
            <a:r>
              <a:rPr lang="en-US" baseline="0" dirty="0"/>
              <a:t>. Para </a:t>
            </a:r>
            <a:r>
              <a:rPr lang="en-US" baseline="0" dirty="0" err="1"/>
              <a:t>toda</a:t>
            </a:r>
            <a:r>
              <a:rPr lang="en-US" baseline="0" dirty="0"/>
              <a:t> </a:t>
            </a:r>
            <a:r>
              <a:rPr lang="en-US" baseline="0" dirty="0" err="1"/>
              <a:t>insercao</a:t>
            </a:r>
            <a:r>
              <a:rPr lang="en-US" baseline="0" dirty="0"/>
              <a:t> de </a:t>
            </a:r>
            <a:r>
              <a:rPr lang="en-US" baseline="0" dirty="0" err="1"/>
              <a:t>imagem</a:t>
            </a:r>
            <a:r>
              <a:rPr lang="en-US" baseline="0" dirty="0"/>
              <a:t> o </a:t>
            </a:r>
            <a:r>
              <a:rPr lang="en-US" baseline="0" dirty="0" err="1"/>
              <a:t>fundo</a:t>
            </a:r>
            <a:r>
              <a:rPr lang="en-US" baseline="0" dirty="0"/>
              <a:t>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cinza</a:t>
            </a:r>
            <a:r>
              <a:rPr lang="en-US" baseline="0" dirty="0"/>
              <a:t> </a:t>
            </a:r>
            <a:r>
              <a:rPr lang="en-US" baseline="0" dirty="0" err="1"/>
              <a:t>claro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695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cor</a:t>
            </a:r>
            <a:r>
              <a:rPr lang="en-US" dirty="0"/>
              <a:t> AZUL </a:t>
            </a:r>
            <a:r>
              <a:rPr lang="en-US" dirty="0" err="1"/>
              <a:t>sempre</a:t>
            </a:r>
            <a:r>
              <a:rPr lang="en-US" dirty="0"/>
              <a:t> tem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aparecer</a:t>
            </a:r>
            <a:r>
              <a:rPr lang="en-US" dirty="0"/>
              <a:t> no</a:t>
            </a:r>
            <a:r>
              <a:rPr lang="en-US" baseline="0" dirty="0"/>
              <a:t> slide. </a:t>
            </a:r>
            <a:r>
              <a:rPr lang="en-US" baseline="0" dirty="0" err="1"/>
              <a:t>Seja</a:t>
            </a:r>
            <a:r>
              <a:rPr lang="en-US" baseline="0" dirty="0"/>
              <a:t> </a:t>
            </a:r>
            <a:r>
              <a:rPr lang="en-US" baseline="0" dirty="0" err="1"/>
              <a:t>nas</a:t>
            </a:r>
            <a:r>
              <a:rPr lang="en-US" baseline="0" dirty="0"/>
              <a:t> </a:t>
            </a:r>
            <a:r>
              <a:rPr lang="en-US" baseline="0" dirty="0" err="1"/>
              <a:t>formas</a:t>
            </a:r>
            <a:r>
              <a:rPr lang="en-US" baseline="0" dirty="0"/>
              <a:t> </a:t>
            </a:r>
            <a:r>
              <a:rPr lang="en-US" baseline="0" dirty="0" err="1"/>
              <a:t>ou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r>
              <a:rPr lang="en-US" baseline="0" dirty="0"/>
              <a:t>Uma </a:t>
            </a:r>
            <a:r>
              <a:rPr lang="en-US" baseline="0" dirty="0" err="1"/>
              <a:t>imagem</a:t>
            </a:r>
            <a:r>
              <a:rPr lang="en-US" baseline="0" dirty="0"/>
              <a:t> </a:t>
            </a:r>
            <a:r>
              <a:rPr lang="en-US" baseline="0" dirty="0" err="1"/>
              <a:t>como</a:t>
            </a:r>
            <a:r>
              <a:rPr lang="en-US" baseline="0" dirty="0"/>
              <a:t> </a:t>
            </a:r>
            <a:r>
              <a:rPr lang="en-US" baseline="0" dirty="0" err="1"/>
              <a:t>essa</a:t>
            </a:r>
            <a:r>
              <a:rPr lang="en-US" baseline="0" dirty="0"/>
              <a:t> </a:t>
            </a:r>
            <a:r>
              <a:rPr lang="en-US" baseline="0" dirty="0" err="1"/>
              <a:t>nao</a:t>
            </a:r>
            <a:r>
              <a:rPr lang="en-US" baseline="0" dirty="0"/>
              <a:t> </a:t>
            </a:r>
            <a:r>
              <a:rPr lang="en-US" baseline="0" dirty="0" err="1"/>
              <a:t>funciona</a:t>
            </a:r>
            <a:r>
              <a:rPr lang="en-US" baseline="0" dirty="0"/>
              <a:t>. </a:t>
            </a:r>
            <a:r>
              <a:rPr lang="en-US" baseline="0" dirty="0" err="1"/>
              <a:t>Muito</a:t>
            </a:r>
            <a:r>
              <a:rPr lang="en-US" baseline="0" dirty="0"/>
              <a:t> “Barbie” </a:t>
            </a:r>
            <a:r>
              <a:rPr lang="en-US" baseline="0" dirty="0" err="1"/>
              <a:t>para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consultoria</a:t>
            </a:r>
            <a:r>
              <a:rPr lang="en-US" baseline="0" dirty="0"/>
              <a:t>. </a:t>
            </a:r>
            <a:r>
              <a:rPr lang="en-US" baseline="0" dirty="0" err="1"/>
              <a:t>Eles</a:t>
            </a:r>
            <a:r>
              <a:rPr lang="en-US" baseline="0" dirty="0"/>
              <a:t> </a:t>
            </a:r>
            <a:r>
              <a:rPr lang="en-US" baseline="0" dirty="0" err="1"/>
              <a:t>gostam</a:t>
            </a:r>
            <a:r>
              <a:rPr lang="en-US" baseline="0" dirty="0"/>
              <a:t> </a:t>
            </a:r>
            <a:r>
              <a:rPr lang="en-US" baseline="0" dirty="0" err="1"/>
              <a:t>deste</a:t>
            </a:r>
            <a:r>
              <a:rPr lang="en-US" baseline="0" dirty="0"/>
              <a:t> layout mas </a:t>
            </a:r>
            <a:r>
              <a:rPr lang="en-US" baseline="0" dirty="0" err="1"/>
              <a:t>deveria</a:t>
            </a:r>
            <a:r>
              <a:rPr lang="en-US" baseline="0" dirty="0"/>
              <a:t> </a:t>
            </a:r>
            <a:r>
              <a:rPr lang="en-US" baseline="0" dirty="0" err="1"/>
              <a:t>estar</a:t>
            </a:r>
            <a:r>
              <a:rPr lang="en-US" baseline="0" dirty="0"/>
              <a:t> </a:t>
            </a:r>
            <a:r>
              <a:rPr lang="en-US" baseline="0" dirty="0" err="1"/>
              <a:t>separador</a:t>
            </a:r>
            <a:r>
              <a:rPr lang="en-US" baseline="0" dirty="0"/>
              <a:t> de </a:t>
            </a:r>
            <a:r>
              <a:rPr lang="en-US" baseline="0" dirty="0" err="1"/>
              <a:t>capitulos</a:t>
            </a:r>
            <a:r>
              <a:rPr lang="en-US" baseline="0" dirty="0"/>
              <a:t> com o logo de “</a:t>
            </a:r>
            <a:r>
              <a:rPr lang="en-US" baseline="0" dirty="0" err="1"/>
              <a:t>espadas</a:t>
            </a:r>
            <a:r>
              <a:rPr lang="en-US" baseline="0" dirty="0"/>
              <a:t>” </a:t>
            </a:r>
            <a:r>
              <a:rPr lang="en-US" baseline="0" dirty="0" err="1"/>
              <a:t>maior</a:t>
            </a:r>
            <a:r>
              <a:rPr lang="en-US" baseline="0" dirty="0"/>
              <a:t>. Para </a:t>
            </a:r>
            <a:r>
              <a:rPr lang="en-US" baseline="0" dirty="0" err="1"/>
              <a:t>toda</a:t>
            </a:r>
            <a:r>
              <a:rPr lang="en-US" baseline="0" dirty="0"/>
              <a:t> </a:t>
            </a:r>
            <a:r>
              <a:rPr lang="en-US" baseline="0" dirty="0" err="1"/>
              <a:t>insercao</a:t>
            </a:r>
            <a:r>
              <a:rPr lang="en-US" baseline="0" dirty="0"/>
              <a:t> de </a:t>
            </a:r>
            <a:r>
              <a:rPr lang="en-US" baseline="0" dirty="0" err="1"/>
              <a:t>imagem</a:t>
            </a:r>
            <a:r>
              <a:rPr lang="en-US" baseline="0" dirty="0"/>
              <a:t> o </a:t>
            </a:r>
            <a:r>
              <a:rPr lang="en-US" baseline="0" dirty="0" err="1"/>
              <a:t>fundo</a:t>
            </a:r>
            <a:r>
              <a:rPr lang="en-US" baseline="0" dirty="0"/>
              <a:t>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cinza</a:t>
            </a:r>
            <a:r>
              <a:rPr lang="en-US" baseline="0" dirty="0"/>
              <a:t> </a:t>
            </a:r>
            <a:r>
              <a:rPr lang="en-US" baseline="0" dirty="0" err="1"/>
              <a:t>claro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695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cor</a:t>
            </a:r>
            <a:r>
              <a:rPr lang="en-US" dirty="0"/>
              <a:t> AZUL </a:t>
            </a:r>
            <a:r>
              <a:rPr lang="en-US" dirty="0" err="1"/>
              <a:t>sempre</a:t>
            </a:r>
            <a:r>
              <a:rPr lang="en-US" dirty="0"/>
              <a:t> tem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aparecer</a:t>
            </a:r>
            <a:r>
              <a:rPr lang="en-US" dirty="0"/>
              <a:t> no</a:t>
            </a:r>
            <a:r>
              <a:rPr lang="en-US" baseline="0" dirty="0"/>
              <a:t> slide. </a:t>
            </a:r>
            <a:r>
              <a:rPr lang="en-US" baseline="0" dirty="0" err="1"/>
              <a:t>Seja</a:t>
            </a:r>
            <a:r>
              <a:rPr lang="en-US" baseline="0" dirty="0"/>
              <a:t> </a:t>
            </a:r>
            <a:r>
              <a:rPr lang="en-US" baseline="0" dirty="0" err="1"/>
              <a:t>nas</a:t>
            </a:r>
            <a:r>
              <a:rPr lang="en-US" baseline="0" dirty="0"/>
              <a:t> </a:t>
            </a:r>
            <a:r>
              <a:rPr lang="en-US" baseline="0" dirty="0" err="1"/>
              <a:t>formas</a:t>
            </a:r>
            <a:r>
              <a:rPr lang="en-US" baseline="0" dirty="0"/>
              <a:t> </a:t>
            </a:r>
            <a:r>
              <a:rPr lang="en-US" baseline="0" dirty="0" err="1"/>
              <a:t>ou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r>
              <a:rPr lang="en-US" baseline="0" dirty="0"/>
              <a:t>Uma </a:t>
            </a:r>
            <a:r>
              <a:rPr lang="en-US" baseline="0" dirty="0" err="1"/>
              <a:t>imagem</a:t>
            </a:r>
            <a:r>
              <a:rPr lang="en-US" baseline="0" dirty="0"/>
              <a:t> </a:t>
            </a:r>
            <a:r>
              <a:rPr lang="en-US" baseline="0" dirty="0" err="1"/>
              <a:t>como</a:t>
            </a:r>
            <a:r>
              <a:rPr lang="en-US" baseline="0" dirty="0"/>
              <a:t> </a:t>
            </a:r>
            <a:r>
              <a:rPr lang="en-US" baseline="0" dirty="0" err="1"/>
              <a:t>essa</a:t>
            </a:r>
            <a:r>
              <a:rPr lang="en-US" baseline="0" dirty="0"/>
              <a:t> </a:t>
            </a:r>
            <a:r>
              <a:rPr lang="en-US" baseline="0" dirty="0" err="1"/>
              <a:t>nao</a:t>
            </a:r>
            <a:r>
              <a:rPr lang="en-US" baseline="0" dirty="0"/>
              <a:t> </a:t>
            </a:r>
            <a:r>
              <a:rPr lang="en-US" baseline="0" dirty="0" err="1"/>
              <a:t>funciona</a:t>
            </a:r>
            <a:r>
              <a:rPr lang="en-US" baseline="0" dirty="0"/>
              <a:t>. </a:t>
            </a:r>
            <a:r>
              <a:rPr lang="en-US" baseline="0" dirty="0" err="1"/>
              <a:t>Muito</a:t>
            </a:r>
            <a:r>
              <a:rPr lang="en-US" baseline="0" dirty="0"/>
              <a:t> “Barbie” </a:t>
            </a:r>
            <a:r>
              <a:rPr lang="en-US" baseline="0" dirty="0" err="1"/>
              <a:t>para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consultoria</a:t>
            </a:r>
            <a:r>
              <a:rPr lang="en-US" baseline="0" dirty="0"/>
              <a:t>. </a:t>
            </a:r>
            <a:r>
              <a:rPr lang="en-US" baseline="0" dirty="0" err="1"/>
              <a:t>Eles</a:t>
            </a:r>
            <a:r>
              <a:rPr lang="en-US" baseline="0" dirty="0"/>
              <a:t> </a:t>
            </a:r>
            <a:r>
              <a:rPr lang="en-US" baseline="0" dirty="0" err="1"/>
              <a:t>gostam</a:t>
            </a:r>
            <a:r>
              <a:rPr lang="en-US" baseline="0" dirty="0"/>
              <a:t> </a:t>
            </a:r>
            <a:r>
              <a:rPr lang="en-US" baseline="0" dirty="0" err="1"/>
              <a:t>deste</a:t>
            </a:r>
            <a:r>
              <a:rPr lang="en-US" baseline="0" dirty="0"/>
              <a:t> layout mas </a:t>
            </a:r>
            <a:r>
              <a:rPr lang="en-US" baseline="0" dirty="0" err="1"/>
              <a:t>deveria</a:t>
            </a:r>
            <a:r>
              <a:rPr lang="en-US" baseline="0" dirty="0"/>
              <a:t> </a:t>
            </a:r>
            <a:r>
              <a:rPr lang="en-US" baseline="0" dirty="0" err="1"/>
              <a:t>estar</a:t>
            </a:r>
            <a:r>
              <a:rPr lang="en-US" baseline="0" dirty="0"/>
              <a:t> </a:t>
            </a:r>
            <a:r>
              <a:rPr lang="en-US" baseline="0" dirty="0" err="1"/>
              <a:t>separador</a:t>
            </a:r>
            <a:r>
              <a:rPr lang="en-US" baseline="0" dirty="0"/>
              <a:t> de </a:t>
            </a:r>
            <a:r>
              <a:rPr lang="en-US" baseline="0" dirty="0" err="1"/>
              <a:t>capitulos</a:t>
            </a:r>
            <a:r>
              <a:rPr lang="en-US" baseline="0" dirty="0"/>
              <a:t> com o logo de “</a:t>
            </a:r>
            <a:r>
              <a:rPr lang="en-US" baseline="0" dirty="0" err="1"/>
              <a:t>espadas</a:t>
            </a:r>
            <a:r>
              <a:rPr lang="en-US" baseline="0" dirty="0"/>
              <a:t>” </a:t>
            </a:r>
            <a:r>
              <a:rPr lang="en-US" baseline="0" dirty="0" err="1"/>
              <a:t>maior</a:t>
            </a:r>
            <a:r>
              <a:rPr lang="en-US" baseline="0" dirty="0"/>
              <a:t>. Para </a:t>
            </a:r>
            <a:r>
              <a:rPr lang="en-US" baseline="0" dirty="0" err="1"/>
              <a:t>toda</a:t>
            </a:r>
            <a:r>
              <a:rPr lang="en-US" baseline="0" dirty="0"/>
              <a:t> </a:t>
            </a:r>
            <a:r>
              <a:rPr lang="en-US" baseline="0" dirty="0" err="1"/>
              <a:t>insercao</a:t>
            </a:r>
            <a:r>
              <a:rPr lang="en-US" baseline="0" dirty="0"/>
              <a:t> de </a:t>
            </a:r>
            <a:r>
              <a:rPr lang="en-US" baseline="0" dirty="0" err="1"/>
              <a:t>imagem</a:t>
            </a:r>
            <a:r>
              <a:rPr lang="en-US" baseline="0" dirty="0"/>
              <a:t> o </a:t>
            </a:r>
            <a:r>
              <a:rPr lang="en-US" baseline="0" dirty="0" err="1"/>
              <a:t>fundo</a:t>
            </a:r>
            <a:r>
              <a:rPr lang="en-US" baseline="0" dirty="0"/>
              <a:t>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cinza</a:t>
            </a:r>
            <a:r>
              <a:rPr lang="en-US" baseline="0" dirty="0"/>
              <a:t> </a:t>
            </a:r>
            <a:r>
              <a:rPr lang="en-US" baseline="0" dirty="0" err="1"/>
              <a:t>claro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695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cor</a:t>
            </a:r>
            <a:r>
              <a:rPr lang="en-US" dirty="0"/>
              <a:t> AZUL </a:t>
            </a:r>
            <a:r>
              <a:rPr lang="en-US" dirty="0" err="1"/>
              <a:t>sempre</a:t>
            </a:r>
            <a:r>
              <a:rPr lang="en-US" dirty="0"/>
              <a:t> tem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aparecer</a:t>
            </a:r>
            <a:r>
              <a:rPr lang="en-US" dirty="0"/>
              <a:t> no</a:t>
            </a:r>
            <a:r>
              <a:rPr lang="en-US" baseline="0" dirty="0"/>
              <a:t> slide. </a:t>
            </a:r>
            <a:r>
              <a:rPr lang="en-US" baseline="0" dirty="0" err="1"/>
              <a:t>Seja</a:t>
            </a:r>
            <a:r>
              <a:rPr lang="en-US" baseline="0" dirty="0"/>
              <a:t> </a:t>
            </a:r>
            <a:r>
              <a:rPr lang="en-US" baseline="0" dirty="0" err="1"/>
              <a:t>nas</a:t>
            </a:r>
            <a:r>
              <a:rPr lang="en-US" baseline="0" dirty="0"/>
              <a:t> </a:t>
            </a:r>
            <a:r>
              <a:rPr lang="en-US" baseline="0" dirty="0" err="1"/>
              <a:t>formas</a:t>
            </a:r>
            <a:r>
              <a:rPr lang="en-US" baseline="0" dirty="0"/>
              <a:t> </a:t>
            </a:r>
            <a:r>
              <a:rPr lang="en-US" baseline="0" dirty="0" err="1"/>
              <a:t>ou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r>
              <a:rPr lang="en-US" baseline="0" dirty="0"/>
              <a:t>Uma </a:t>
            </a:r>
            <a:r>
              <a:rPr lang="en-US" baseline="0" dirty="0" err="1"/>
              <a:t>imagem</a:t>
            </a:r>
            <a:r>
              <a:rPr lang="en-US" baseline="0" dirty="0"/>
              <a:t> </a:t>
            </a:r>
            <a:r>
              <a:rPr lang="en-US" baseline="0" dirty="0" err="1"/>
              <a:t>como</a:t>
            </a:r>
            <a:r>
              <a:rPr lang="en-US" baseline="0" dirty="0"/>
              <a:t> </a:t>
            </a:r>
            <a:r>
              <a:rPr lang="en-US" baseline="0" dirty="0" err="1"/>
              <a:t>essa</a:t>
            </a:r>
            <a:r>
              <a:rPr lang="en-US" baseline="0" dirty="0"/>
              <a:t> </a:t>
            </a:r>
            <a:r>
              <a:rPr lang="en-US" baseline="0" dirty="0" err="1"/>
              <a:t>nao</a:t>
            </a:r>
            <a:r>
              <a:rPr lang="en-US" baseline="0" dirty="0"/>
              <a:t> </a:t>
            </a:r>
            <a:r>
              <a:rPr lang="en-US" baseline="0" dirty="0" err="1"/>
              <a:t>funciona</a:t>
            </a:r>
            <a:r>
              <a:rPr lang="en-US" baseline="0" dirty="0"/>
              <a:t>. </a:t>
            </a:r>
            <a:r>
              <a:rPr lang="en-US" baseline="0" dirty="0" err="1"/>
              <a:t>Muito</a:t>
            </a:r>
            <a:r>
              <a:rPr lang="en-US" baseline="0" dirty="0"/>
              <a:t> “Barbie” </a:t>
            </a:r>
            <a:r>
              <a:rPr lang="en-US" baseline="0" dirty="0" err="1"/>
              <a:t>para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consultoria</a:t>
            </a:r>
            <a:r>
              <a:rPr lang="en-US" baseline="0" dirty="0"/>
              <a:t>. </a:t>
            </a:r>
            <a:r>
              <a:rPr lang="en-US" baseline="0" dirty="0" err="1"/>
              <a:t>Eles</a:t>
            </a:r>
            <a:r>
              <a:rPr lang="en-US" baseline="0" dirty="0"/>
              <a:t> </a:t>
            </a:r>
            <a:r>
              <a:rPr lang="en-US" baseline="0" dirty="0" err="1"/>
              <a:t>gostam</a:t>
            </a:r>
            <a:r>
              <a:rPr lang="en-US" baseline="0" dirty="0"/>
              <a:t> </a:t>
            </a:r>
            <a:r>
              <a:rPr lang="en-US" baseline="0" dirty="0" err="1"/>
              <a:t>deste</a:t>
            </a:r>
            <a:r>
              <a:rPr lang="en-US" baseline="0" dirty="0"/>
              <a:t> layout mas </a:t>
            </a:r>
            <a:r>
              <a:rPr lang="en-US" baseline="0" dirty="0" err="1"/>
              <a:t>deveria</a:t>
            </a:r>
            <a:r>
              <a:rPr lang="en-US" baseline="0" dirty="0"/>
              <a:t> </a:t>
            </a:r>
            <a:r>
              <a:rPr lang="en-US" baseline="0" dirty="0" err="1"/>
              <a:t>estar</a:t>
            </a:r>
            <a:r>
              <a:rPr lang="en-US" baseline="0" dirty="0"/>
              <a:t> </a:t>
            </a:r>
            <a:r>
              <a:rPr lang="en-US" baseline="0" dirty="0" err="1"/>
              <a:t>separador</a:t>
            </a:r>
            <a:r>
              <a:rPr lang="en-US" baseline="0" dirty="0"/>
              <a:t> de </a:t>
            </a:r>
            <a:r>
              <a:rPr lang="en-US" baseline="0" dirty="0" err="1"/>
              <a:t>capitulos</a:t>
            </a:r>
            <a:r>
              <a:rPr lang="en-US" baseline="0" dirty="0"/>
              <a:t> com o logo de “</a:t>
            </a:r>
            <a:r>
              <a:rPr lang="en-US" baseline="0" dirty="0" err="1"/>
              <a:t>espadas</a:t>
            </a:r>
            <a:r>
              <a:rPr lang="en-US" baseline="0" dirty="0"/>
              <a:t>” </a:t>
            </a:r>
            <a:r>
              <a:rPr lang="en-US" baseline="0" dirty="0" err="1"/>
              <a:t>maior</a:t>
            </a:r>
            <a:r>
              <a:rPr lang="en-US" baseline="0" dirty="0"/>
              <a:t>. Para </a:t>
            </a:r>
            <a:r>
              <a:rPr lang="en-US" baseline="0" dirty="0" err="1"/>
              <a:t>toda</a:t>
            </a:r>
            <a:r>
              <a:rPr lang="en-US" baseline="0" dirty="0"/>
              <a:t> </a:t>
            </a:r>
            <a:r>
              <a:rPr lang="en-US" baseline="0" dirty="0" err="1"/>
              <a:t>insercao</a:t>
            </a:r>
            <a:r>
              <a:rPr lang="en-US" baseline="0" dirty="0"/>
              <a:t> de </a:t>
            </a:r>
            <a:r>
              <a:rPr lang="en-US" baseline="0" dirty="0" err="1"/>
              <a:t>imagem</a:t>
            </a:r>
            <a:r>
              <a:rPr lang="en-US" baseline="0" dirty="0"/>
              <a:t> o </a:t>
            </a:r>
            <a:r>
              <a:rPr lang="en-US" baseline="0" dirty="0" err="1"/>
              <a:t>fundo</a:t>
            </a:r>
            <a:r>
              <a:rPr lang="en-US" baseline="0" dirty="0"/>
              <a:t>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cinza</a:t>
            </a:r>
            <a:r>
              <a:rPr lang="en-US" baseline="0" dirty="0"/>
              <a:t> </a:t>
            </a:r>
            <a:r>
              <a:rPr lang="en-US" baseline="0" dirty="0" err="1"/>
              <a:t>claro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695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cor</a:t>
            </a:r>
            <a:r>
              <a:rPr lang="en-US" dirty="0"/>
              <a:t> AZUL </a:t>
            </a:r>
            <a:r>
              <a:rPr lang="en-US" dirty="0" err="1"/>
              <a:t>sempre</a:t>
            </a:r>
            <a:r>
              <a:rPr lang="en-US" dirty="0"/>
              <a:t> tem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aparecer</a:t>
            </a:r>
            <a:r>
              <a:rPr lang="en-US" dirty="0"/>
              <a:t> no</a:t>
            </a:r>
            <a:r>
              <a:rPr lang="en-US" baseline="0" dirty="0"/>
              <a:t> slide. </a:t>
            </a:r>
            <a:r>
              <a:rPr lang="en-US" baseline="0" dirty="0" err="1"/>
              <a:t>Seja</a:t>
            </a:r>
            <a:r>
              <a:rPr lang="en-US" baseline="0" dirty="0"/>
              <a:t> </a:t>
            </a:r>
            <a:r>
              <a:rPr lang="en-US" baseline="0" dirty="0" err="1"/>
              <a:t>nas</a:t>
            </a:r>
            <a:r>
              <a:rPr lang="en-US" baseline="0" dirty="0"/>
              <a:t> </a:t>
            </a:r>
            <a:r>
              <a:rPr lang="en-US" baseline="0" dirty="0" err="1"/>
              <a:t>formas</a:t>
            </a:r>
            <a:r>
              <a:rPr lang="en-US" baseline="0" dirty="0"/>
              <a:t> </a:t>
            </a:r>
            <a:r>
              <a:rPr lang="en-US" baseline="0" dirty="0" err="1"/>
              <a:t>ou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r>
              <a:rPr lang="en-US" baseline="0" dirty="0"/>
              <a:t>Uma </a:t>
            </a:r>
            <a:r>
              <a:rPr lang="en-US" baseline="0" dirty="0" err="1"/>
              <a:t>imagem</a:t>
            </a:r>
            <a:r>
              <a:rPr lang="en-US" baseline="0" dirty="0"/>
              <a:t> </a:t>
            </a:r>
            <a:r>
              <a:rPr lang="en-US" baseline="0" dirty="0" err="1"/>
              <a:t>como</a:t>
            </a:r>
            <a:r>
              <a:rPr lang="en-US" baseline="0" dirty="0"/>
              <a:t> </a:t>
            </a:r>
            <a:r>
              <a:rPr lang="en-US" baseline="0" dirty="0" err="1"/>
              <a:t>essa</a:t>
            </a:r>
            <a:r>
              <a:rPr lang="en-US" baseline="0" dirty="0"/>
              <a:t> </a:t>
            </a:r>
            <a:r>
              <a:rPr lang="en-US" baseline="0" dirty="0" err="1"/>
              <a:t>nao</a:t>
            </a:r>
            <a:r>
              <a:rPr lang="en-US" baseline="0" dirty="0"/>
              <a:t> </a:t>
            </a:r>
            <a:r>
              <a:rPr lang="en-US" baseline="0" dirty="0" err="1"/>
              <a:t>funciona</a:t>
            </a:r>
            <a:r>
              <a:rPr lang="en-US" baseline="0" dirty="0"/>
              <a:t>. </a:t>
            </a:r>
            <a:r>
              <a:rPr lang="en-US" baseline="0" dirty="0" err="1"/>
              <a:t>Muito</a:t>
            </a:r>
            <a:r>
              <a:rPr lang="en-US" baseline="0" dirty="0"/>
              <a:t> “Barbie” </a:t>
            </a:r>
            <a:r>
              <a:rPr lang="en-US" baseline="0" dirty="0" err="1"/>
              <a:t>para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consultoria</a:t>
            </a:r>
            <a:r>
              <a:rPr lang="en-US" baseline="0" dirty="0"/>
              <a:t>. </a:t>
            </a:r>
            <a:r>
              <a:rPr lang="en-US" baseline="0" dirty="0" err="1"/>
              <a:t>Eles</a:t>
            </a:r>
            <a:r>
              <a:rPr lang="en-US" baseline="0" dirty="0"/>
              <a:t> </a:t>
            </a:r>
            <a:r>
              <a:rPr lang="en-US" baseline="0" dirty="0" err="1"/>
              <a:t>gostam</a:t>
            </a:r>
            <a:r>
              <a:rPr lang="en-US" baseline="0" dirty="0"/>
              <a:t> </a:t>
            </a:r>
            <a:r>
              <a:rPr lang="en-US" baseline="0" dirty="0" err="1"/>
              <a:t>deste</a:t>
            </a:r>
            <a:r>
              <a:rPr lang="en-US" baseline="0" dirty="0"/>
              <a:t> layout mas </a:t>
            </a:r>
            <a:r>
              <a:rPr lang="en-US" baseline="0" dirty="0" err="1"/>
              <a:t>deveria</a:t>
            </a:r>
            <a:r>
              <a:rPr lang="en-US" baseline="0" dirty="0"/>
              <a:t> </a:t>
            </a:r>
            <a:r>
              <a:rPr lang="en-US" baseline="0" dirty="0" err="1"/>
              <a:t>estar</a:t>
            </a:r>
            <a:r>
              <a:rPr lang="en-US" baseline="0" dirty="0"/>
              <a:t> </a:t>
            </a:r>
            <a:r>
              <a:rPr lang="en-US" baseline="0" dirty="0" err="1"/>
              <a:t>separador</a:t>
            </a:r>
            <a:r>
              <a:rPr lang="en-US" baseline="0" dirty="0"/>
              <a:t> de </a:t>
            </a:r>
            <a:r>
              <a:rPr lang="en-US" baseline="0" dirty="0" err="1"/>
              <a:t>capitulos</a:t>
            </a:r>
            <a:r>
              <a:rPr lang="en-US" baseline="0" dirty="0"/>
              <a:t> com o logo de “</a:t>
            </a:r>
            <a:r>
              <a:rPr lang="en-US" baseline="0" dirty="0" err="1"/>
              <a:t>espadas</a:t>
            </a:r>
            <a:r>
              <a:rPr lang="en-US" baseline="0" dirty="0"/>
              <a:t>” </a:t>
            </a:r>
            <a:r>
              <a:rPr lang="en-US" baseline="0" dirty="0" err="1"/>
              <a:t>maior</a:t>
            </a:r>
            <a:r>
              <a:rPr lang="en-US" baseline="0" dirty="0"/>
              <a:t>. Para </a:t>
            </a:r>
            <a:r>
              <a:rPr lang="en-US" baseline="0" dirty="0" err="1"/>
              <a:t>toda</a:t>
            </a:r>
            <a:r>
              <a:rPr lang="en-US" baseline="0" dirty="0"/>
              <a:t> </a:t>
            </a:r>
            <a:r>
              <a:rPr lang="en-US" baseline="0" dirty="0" err="1"/>
              <a:t>insercao</a:t>
            </a:r>
            <a:r>
              <a:rPr lang="en-US" baseline="0" dirty="0"/>
              <a:t> de </a:t>
            </a:r>
            <a:r>
              <a:rPr lang="en-US" baseline="0" dirty="0" err="1"/>
              <a:t>imagem</a:t>
            </a:r>
            <a:r>
              <a:rPr lang="en-US" baseline="0" dirty="0"/>
              <a:t> o </a:t>
            </a:r>
            <a:r>
              <a:rPr lang="en-US" baseline="0" dirty="0" err="1"/>
              <a:t>fundo</a:t>
            </a:r>
            <a:r>
              <a:rPr lang="en-US" baseline="0" dirty="0"/>
              <a:t>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cinza</a:t>
            </a:r>
            <a:r>
              <a:rPr lang="en-US" baseline="0" dirty="0"/>
              <a:t> </a:t>
            </a:r>
            <a:r>
              <a:rPr lang="en-US" baseline="0" dirty="0" err="1"/>
              <a:t>claro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695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.svg"/><Relationship Id="rId3" Type="http://schemas.openxmlformats.org/officeDocument/2006/relationships/image" Target="../media/image1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Relationship Id="rId27" Type="http://schemas.openxmlformats.org/officeDocument/2006/relationships/hyperlink" Target="https://www.capgemini.com/optimize-your-business-and-it-operations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23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pgemini.com/optimize-your-business-and-it-operations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2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29.svg"/><Relationship Id="rId4" Type="http://schemas.openxmlformats.org/officeDocument/2006/relationships/image" Target="../media/image2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34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="" xmlns:a16="http://schemas.microsoft.com/office/drawing/2014/main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27434" y="0"/>
            <a:ext cx="70645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689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9325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72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2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=""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="" xmlns:a16="http://schemas.microsoft.com/office/drawing/2014/main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=""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=""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=""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27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</a:t>
            </a:r>
            <a:r>
              <a:rPr lang="en-US" dirty="0" smtClean="0"/>
              <a:t>styles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</a:t>
            </a:r>
            <a:r>
              <a:rPr lang="en-US" dirty="0" smtClean="0"/>
              <a:t>styles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="" xmlns:a16="http://schemas.microsoft.com/office/drawing/2014/main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=""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="" xmlns:a16="http://schemas.microsoft.com/office/drawing/2014/main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=""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=""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=""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1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="" xmlns:a16="http://schemas.microsoft.com/office/drawing/2014/main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="" xmlns:a16="http://schemas.microsoft.com/office/drawing/2014/main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="" xmlns:a16="http://schemas.microsoft.com/office/drawing/2014/main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="" xmlns:a16="http://schemas.microsoft.com/office/drawing/2014/main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="" xmlns:a16="http://schemas.microsoft.com/office/drawing/2014/main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="" xmlns:a16="http://schemas.microsoft.com/office/drawing/2014/main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="" xmlns:a16="http://schemas.microsoft.com/office/drawing/2014/main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="" xmlns:a16="http://schemas.microsoft.com/office/drawing/2014/main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="" xmlns:a16="http://schemas.microsoft.com/office/drawing/2014/main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="" xmlns:a16="http://schemas.microsoft.com/office/drawing/2014/main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="" xmlns:a16="http://schemas.microsoft.com/office/drawing/2014/main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="" xmlns:a16="http://schemas.microsoft.com/office/drawing/2014/main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="" xmlns:a16="http://schemas.microsoft.com/office/drawing/2014/main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="" xmlns:a16="http://schemas.microsoft.com/office/drawing/2014/main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="" xmlns:a16="http://schemas.microsoft.com/office/drawing/2014/main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="" xmlns:a16="http://schemas.microsoft.com/office/drawing/2014/main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="" xmlns:a16="http://schemas.microsoft.com/office/drawing/2014/main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="" xmlns:a16="http://schemas.microsoft.com/office/drawing/2014/main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="" xmlns:a16="http://schemas.microsoft.com/office/drawing/2014/main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="" xmlns:a16="http://schemas.microsoft.com/office/drawing/2014/main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="" xmlns:a16="http://schemas.microsoft.com/office/drawing/2014/main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="" xmlns:a16="http://schemas.microsoft.com/office/drawing/2014/main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="" xmlns:a16="http://schemas.microsoft.com/office/drawing/2014/main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="" xmlns:a16="http://schemas.microsoft.com/office/drawing/2014/main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="" xmlns:a16="http://schemas.microsoft.com/office/drawing/2014/main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="" xmlns:a16="http://schemas.microsoft.com/office/drawing/2014/main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="" xmlns:a16="http://schemas.microsoft.com/office/drawing/2014/main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="" xmlns:a16="http://schemas.microsoft.com/office/drawing/2014/main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=""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=""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3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5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=""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=""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=""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</a:t>
            </a:r>
            <a:r>
              <a:rPr lang="en-US" dirty="0"/>
              <a:t>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=""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=""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=""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="" xmlns:a16="http://schemas.microsoft.com/office/drawing/2014/main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="" xmlns:a16="http://schemas.microsoft.com/office/drawing/2014/main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="" xmlns:a16="http://schemas.microsoft.com/office/drawing/2014/main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="" xmlns:a16="http://schemas.microsoft.com/office/drawing/2014/main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="" xmlns:a16="http://schemas.microsoft.com/office/drawing/2014/main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="" xmlns:a16="http://schemas.microsoft.com/office/drawing/2014/main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</a:t>
            </a:r>
            <a:r>
              <a:rPr lang="en-US" dirty="0" smtClean="0"/>
              <a:t>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=""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8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="" xmlns:a16="http://schemas.microsoft.com/office/drawing/2014/main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="" xmlns:a16="http://schemas.microsoft.com/office/drawing/2014/main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</a:t>
            </a:r>
            <a:r>
              <a:rPr lang="en-US" dirty="0" smtClean="0"/>
              <a:t>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="" xmlns:a16="http://schemas.microsoft.com/office/drawing/2014/main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="" xmlns:a16="http://schemas.microsoft.com/office/drawing/2014/main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="" xmlns:a16="http://schemas.microsoft.com/office/drawing/2014/main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="" xmlns:a16="http://schemas.microsoft.com/office/drawing/2014/main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pic>
        <p:nvPicPr>
          <p:cNvPr id="18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</a:t>
            </a:r>
            <a:r>
              <a:rPr lang="en-US" dirty="0" smtClean="0"/>
              <a:t>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="" xmlns:a16="http://schemas.microsoft.com/office/drawing/2014/main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Click to add section title</a:t>
            </a:r>
            <a:endParaRPr lang="en-US" dirty="0"/>
          </a:p>
        </p:txBody>
      </p:sp>
      <p:pic>
        <p:nvPicPr>
          <p:cNvPr id="6" name="Picture Placeholder 4">
            <a:extLst>
              <a:ext uri="{FF2B5EF4-FFF2-40B4-BE49-F238E27FC236}">
                <a16:creationId xmlns=""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Click to add section title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=""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0" r:id="rId2"/>
    <p:sldLayoutId id="2147483721" r:id="rId3"/>
    <p:sldLayoutId id="2147483810" r:id="rId4"/>
    <p:sldLayoutId id="2147483666" r:id="rId5"/>
    <p:sldLayoutId id="2147483720" r:id="rId6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 smtClean="0"/>
              <a:t>Click to </a:t>
            </a:r>
            <a:r>
              <a:rPr lang="en-US" dirty="0"/>
              <a:t>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Capgemini Blue</a:t>
            </a:r>
          </a:p>
          <a:p>
            <a:pPr marL="171450"/>
            <a:r>
              <a:rPr lang="en-US" sz="600" dirty="0" smtClean="0"/>
              <a:t>R 0</a:t>
            </a:r>
          </a:p>
          <a:p>
            <a:pPr marL="171450"/>
            <a:r>
              <a:rPr lang="en-US" sz="600" dirty="0" smtClean="0"/>
              <a:t>G 112</a:t>
            </a:r>
          </a:p>
          <a:p>
            <a:pPr marL="171450"/>
            <a:r>
              <a:rPr lang="en-US" sz="600" dirty="0" smtClean="0"/>
              <a:t>B 173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Vibrant</a:t>
            </a:r>
            <a:br>
              <a:rPr lang="en-US" sz="600" b="1" dirty="0" smtClean="0"/>
            </a:br>
            <a:r>
              <a:rPr lang="en-US" sz="600" b="1" dirty="0" smtClean="0"/>
              <a:t>Blue</a:t>
            </a:r>
          </a:p>
          <a:p>
            <a:pPr marL="171450"/>
            <a:r>
              <a:rPr lang="en-US" sz="600" dirty="0" smtClean="0"/>
              <a:t>R 18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171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219</a:t>
            </a:r>
            <a:endParaRPr lang="en-US" sz="600" dirty="0"/>
          </a:p>
        </p:txBody>
      </p:sp>
      <p:sp>
        <p:nvSpPr>
          <p:cNvPr id="7" name="Rectangle 6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Deep</a:t>
            </a:r>
            <a:br>
              <a:rPr lang="en-US" sz="600" b="1" dirty="0" smtClean="0"/>
            </a:br>
            <a:r>
              <a:rPr lang="en-US" sz="600" b="1" dirty="0" smtClean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43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61</a:t>
            </a:r>
            <a:endParaRPr lang="en-US" sz="600" dirty="0"/>
          </a:p>
        </p:txBody>
      </p:sp>
      <p:sp>
        <p:nvSpPr>
          <p:cNvPr id="8" name="Rectangle 7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Tech</a:t>
            </a:r>
            <a:br>
              <a:rPr lang="en-US" sz="600" b="1" dirty="0" smtClean="0"/>
            </a:br>
            <a:r>
              <a:rPr lang="en-US" sz="600" b="1" dirty="0" smtClean="0"/>
              <a:t>Red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48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76</a:t>
            </a:r>
            <a:endParaRPr lang="en-US" sz="600" dirty="0"/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Zest</a:t>
            </a:r>
            <a:br>
              <a:rPr lang="en-US" sz="600" b="1" dirty="0" smtClean="0"/>
            </a:br>
            <a:r>
              <a:rPr lang="en-US" sz="600" b="1" dirty="0" smtClean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149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230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22</a:t>
            </a:r>
            <a:endParaRPr lang="en-US" sz="600" dirty="0"/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</a:t>
            </a:r>
            <a:r>
              <a:rPr lang="en-US" sz="600" b="1" dirty="0" smtClean="0"/>
              <a:t>Blue</a:t>
            </a:r>
            <a:r>
              <a:rPr lang="en-US" sz="600" dirty="0" smtClean="0"/>
              <a:t> (-50%)</a:t>
            </a:r>
            <a:endParaRPr lang="en-US" sz="600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128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184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214</a:t>
            </a:r>
            <a:endParaRPr lang="en-US" sz="600" dirty="0"/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 smtClean="0"/>
              <a:t>Vibrant</a:t>
            </a:r>
            <a:br>
              <a:rPr lang="en-US" sz="600" b="1" dirty="0" smtClean="0"/>
            </a:br>
            <a:r>
              <a:rPr lang="en-US" sz="600" b="1" dirty="0" smtClean="0"/>
              <a:t>Blue</a:t>
            </a:r>
            <a:r>
              <a:rPr lang="en-US" sz="600" dirty="0" smtClean="0"/>
              <a:t> </a:t>
            </a:r>
            <a:r>
              <a:rPr lang="en-US" sz="600" dirty="0"/>
              <a:t>(-50%)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136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213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237</a:t>
            </a:r>
            <a:endParaRPr lang="en-US" sz="600" dirty="0"/>
          </a:p>
        </p:txBody>
      </p:sp>
      <p:sp>
        <p:nvSpPr>
          <p:cNvPr id="14" name="Rectangle 13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109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100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204</a:t>
            </a:r>
            <a:endParaRPr lang="en-US" sz="600" dirty="0"/>
          </a:p>
        </p:txBody>
      </p:sp>
      <p:sp>
        <p:nvSpPr>
          <p:cNvPr id="15" name="Rectangle 14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Orange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99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39</a:t>
            </a:r>
            <a:endParaRPr lang="en-US" sz="600" dirty="0"/>
          </a:p>
        </p:txBody>
      </p:sp>
      <p:sp>
        <p:nvSpPr>
          <p:cNvPr id="16" name="Rectangle 15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200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22</a:t>
            </a:r>
            <a:endParaRPr lang="en-US" sz="600" dirty="0"/>
          </a:p>
        </p:txBody>
      </p:sp>
      <p:sp>
        <p:nvSpPr>
          <p:cNvPr id="17" name="Rectangle 16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Purple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126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57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186</a:t>
            </a:r>
            <a:endParaRPr lang="en-US" sz="600" dirty="0"/>
          </a:p>
        </p:txBody>
      </p:sp>
      <p:sp>
        <p:nvSpPr>
          <p:cNvPr id="18" name="Rectangle 17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Green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0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195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123</a:t>
            </a:r>
            <a:endParaRPr lang="en-US" sz="600" dirty="0"/>
          </a:p>
        </p:txBody>
      </p:sp>
      <p:sp>
        <p:nvSpPr>
          <p:cNvPr id="19" name="Rectangle 18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Dark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99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107</a:t>
            </a:r>
            <a:endParaRPr lang="en-US" sz="600" dirty="0"/>
          </a:p>
        </p:txBody>
      </p:sp>
      <p:sp>
        <p:nvSpPr>
          <p:cNvPr id="20" name="Rectangle 19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Aqua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153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156</a:t>
            </a:r>
            <a:endParaRPr lang="en-US" sz="600" dirty="0"/>
          </a:p>
        </p:txBody>
      </p:sp>
      <p:sp>
        <p:nvSpPr>
          <p:cNvPr id="21" name="Rectangle 20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 smtClean="0"/>
              <a:t>Aqua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209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208</a:t>
            </a:r>
            <a:endParaRPr lang="en-US" sz="600" dirty="0"/>
          </a:p>
        </p:txBody>
      </p:sp>
      <p:sp>
        <p:nvSpPr>
          <p:cNvPr id="22" name="Rectangle 21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Light</a:t>
            </a:r>
            <a:br>
              <a:rPr lang="en-US" sz="600" b="1" dirty="0" smtClean="0"/>
            </a:br>
            <a:r>
              <a:rPr lang="en-US" sz="600" b="1" dirty="0" smtClean="0"/>
              <a:t>Claret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203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41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128</a:t>
            </a:r>
            <a:endParaRPr lang="en-US" sz="600" dirty="0"/>
          </a:p>
        </p:txBody>
      </p:sp>
      <p:sp>
        <p:nvSpPr>
          <p:cNvPr id="24" name="Rectangle 23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Claret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134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8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100</a:t>
            </a:r>
            <a:endParaRPr lang="en-US" sz="600" dirty="0"/>
          </a:p>
        </p:txBody>
      </p:sp>
      <p:sp>
        <p:nvSpPr>
          <p:cNvPr id="25" name="Rectangle 24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Primary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Infographic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Secondary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Dark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71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167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 smtClean="0"/>
              <a:t>Click to </a:t>
            </a:r>
            <a:r>
              <a:rPr lang="en-US" dirty="0"/>
              <a:t>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Capgemini Blue</a:t>
            </a:r>
          </a:p>
          <a:p>
            <a:pPr marL="171450"/>
            <a:r>
              <a:rPr lang="en-US" sz="600" dirty="0" smtClean="0"/>
              <a:t>R 0</a:t>
            </a:r>
          </a:p>
          <a:p>
            <a:pPr marL="171450"/>
            <a:r>
              <a:rPr lang="en-US" sz="600" dirty="0" smtClean="0"/>
              <a:t>G 112</a:t>
            </a:r>
          </a:p>
          <a:p>
            <a:pPr marL="171450"/>
            <a:r>
              <a:rPr lang="en-US" sz="600" dirty="0" smtClean="0"/>
              <a:t>B 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Vibrant</a:t>
            </a:r>
            <a:br>
              <a:rPr lang="en-US" sz="600" b="1" dirty="0" smtClean="0"/>
            </a:br>
            <a:r>
              <a:rPr lang="en-US" sz="600" b="1" dirty="0" smtClean="0"/>
              <a:t>Blue</a:t>
            </a:r>
          </a:p>
          <a:p>
            <a:pPr marL="171450"/>
            <a:r>
              <a:rPr lang="en-US" sz="600" dirty="0" smtClean="0"/>
              <a:t>R 18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171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219</a:t>
            </a:r>
            <a:endParaRPr lang="en-US" sz="600" dirty="0"/>
          </a:p>
        </p:txBody>
      </p:sp>
      <p:sp>
        <p:nvSpPr>
          <p:cNvPr id="8" name="Rectangle 7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Deep</a:t>
            </a:r>
            <a:br>
              <a:rPr lang="en-US" sz="600" b="1" dirty="0" smtClean="0"/>
            </a:br>
            <a:r>
              <a:rPr lang="en-US" sz="600" b="1" dirty="0" smtClean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43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61</a:t>
            </a:r>
            <a:endParaRPr lang="en-US" sz="600" dirty="0"/>
          </a:p>
        </p:txBody>
      </p:sp>
      <p:sp>
        <p:nvSpPr>
          <p:cNvPr id="9" name="Rectangle 8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Tech</a:t>
            </a:r>
            <a:br>
              <a:rPr lang="en-US" sz="600" b="1" dirty="0" smtClean="0"/>
            </a:br>
            <a:r>
              <a:rPr lang="en-US" sz="600" b="1" dirty="0" smtClean="0"/>
              <a:t>Red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48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76</a:t>
            </a:r>
            <a:endParaRPr lang="en-US" sz="600" dirty="0"/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Zest</a:t>
            </a:r>
            <a:br>
              <a:rPr lang="en-US" sz="600" b="1" dirty="0" smtClean="0"/>
            </a:br>
            <a:r>
              <a:rPr lang="en-US" sz="600" b="1" dirty="0" smtClean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149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230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22</a:t>
            </a:r>
            <a:endParaRPr lang="en-US" sz="600" dirty="0"/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</a:t>
            </a:r>
            <a:r>
              <a:rPr lang="en-US" sz="600" b="1" dirty="0" smtClean="0"/>
              <a:t>Blue</a:t>
            </a:r>
            <a:r>
              <a:rPr lang="en-US" sz="600" dirty="0" smtClean="0"/>
              <a:t> (-50%)</a:t>
            </a:r>
            <a:endParaRPr lang="en-US" sz="600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128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184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214</a:t>
            </a:r>
            <a:endParaRPr lang="en-US" sz="600" dirty="0"/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 smtClean="0"/>
              <a:t>Vibrant</a:t>
            </a:r>
            <a:br>
              <a:rPr lang="en-US" sz="600" b="1" dirty="0" smtClean="0"/>
            </a:br>
            <a:r>
              <a:rPr lang="en-US" sz="600" b="1" dirty="0" smtClean="0"/>
              <a:t>Blue</a:t>
            </a:r>
            <a:r>
              <a:rPr lang="en-US" sz="600" dirty="0" smtClean="0"/>
              <a:t> </a:t>
            </a:r>
            <a:r>
              <a:rPr lang="en-US" sz="600" dirty="0"/>
              <a:t>(-50%)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136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213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237</a:t>
            </a:r>
            <a:endParaRPr lang="en-US" sz="600" dirty="0"/>
          </a:p>
        </p:txBody>
      </p:sp>
      <p:sp>
        <p:nvSpPr>
          <p:cNvPr id="17" name="Rectangle 16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109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100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204</a:t>
            </a:r>
            <a:endParaRPr lang="en-US" sz="600" dirty="0"/>
          </a:p>
        </p:txBody>
      </p:sp>
      <p:sp>
        <p:nvSpPr>
          <p:cNvPr id="18" name="Rectangle 17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Orange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99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39</a:t>
            </a:r>
            <a:endParaRPr lang="en-US" sz="600" dirty="0"/>
          </a:p>
        </p:txBody>
      </p:sp>
      <p:sp>
        <p:nvSpPr>
          <p:cNvPr id="19" name="Rectangle 18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200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22</a:t>
            </a:r>
            <a:endParaRPr lang="en-US" sz="600" dirty="0"/>
          </a:p>
        </p:txBody>
      </p:sp>
      <p:sp>
        <p:nvSpPr>
          <p:cNvPr id="20" name="Rectangle 19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Purple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126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57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186</a:t>
            </a:r>
            <a:endParaRPr lang="en-US" sz="600" dirty="0"/>
          </a:p>
        </p:txBody>
      </p:sp>
      <p:sp>
        <p:nvSpPr>
          <p:cNvPr id="21" name="Rectangle 20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Green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0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195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123</a:t>
            </a:r>
            <a:endParaRPr lang="en-US" sz="600" dirty="0"/>
          </a:p>
        </p:txBody>
      </p:sp>
      <p:sp>
        <p:nvSpPr>
          <p:cNvPr id="22" name="Rectangle 21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Dark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99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107</a:t>
            </a:r>
            <a:endParaRPr lang="en-US" sz="600" dirty="0"/>
          </a:p>
        </p:txBody>
      </p:sp>
      <p:sp>
        <p:nvSpPr>
          <p:cNvPr id="23" name="Rectangle 22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Aqua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153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156</a:t>
            </a:r>
            <a:endParaRPr lang="en-US" sz="600" dirty="0"/>
          </a:p>
        </p:txBody>
      </p:sp>
      <p:sp>
        <p:nvSpPr>
          <p:cNvPr id="24" name="Rectangle 23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 smtClean="0"/>
              <a:t>Aqua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209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208</a:t>
            </a:r>
            <a:endParaRPr lang="en-US" sz="600" dirty="0"/>
          </a:p>
        </p:txBody>
      </p:sp>
      <p:sp>
        <p:nvSpPr>
          <p:cNvPr id="25" name="Rectangle 24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Light</a:t>
            </a:r>
            <a:br>
              <a:rPr lang="en-US" sz="600" b="1" dirty="0" smtClean="0"/>
            </a:br>
            <a:r>
              <a:rPr lang="en-US" sz="600" b="1" dirty="0" smtClean="0"/>
              <a:t>Claret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203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41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128</a:t>
            </a:r>
            <a:endParaRPr lang="en-US" sz="600" dirty="0"/>
          </a:p>
        </p:txBody>
      </p:sp>
      <p:sp>
        <p:nvSpPr>
          <p:cNvPr id="27" name="Rectangle 26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Claret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134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8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100</a:t>
            </a:r>
            <a:endParaRPr lang="en-US" sz="600" dirty="0"/>
          </a:p>
        </p:txBody>
      </p:sp>
      <p:sp>
        <p:nvSpPr>
          <p:cNvPr id="28" name="Rectangle 27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Primary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Infographic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Secondary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Dark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71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167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/>
          <p:cNvSpPr>
            <a:spLocks noGrp="1"/>
          </p:cNvSpPr>
          <p:nvPr>
            <p:ph type="ctrTitle"/>
          </p:nvPr>
        </p:nvSpPr>
        <p:spPr>
          <a:xfrm>
            <a:off x="457200" y="1752600"/>
            <a:ext cx="4918720" cy="2037085"/>
          </a:xfrm>
        </p:spPr>
        <p:txBody>
          <a:bodyPr/>
          <a:lstStyle/>
          <a:p>
            <a:r>
              <a:rPr sz="5400" smtClean="0"/>
              <a:t>LINUX</a:t>
            </a:r>
            <a:br>
              <a:rPr sz="5400" smtClean="0"/>
            </a:br>
            <a:r>
              <a:rPr sz="5400" smtClean="0"/>
              <a:t/>
            </a:r>
            <a:br>
              <a:rPr sz="5400" smtClean="0"/>
            </a:br>
            <a:r>
              <a:rPr sz="5400" smtClean="0"/>
              <a:t> SUBSYSTEM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873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A79673-AD73-4CE5-AC49-8BB07DDE07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219200"/>
            <a:ext cx="6019800" cy="4876800"/>
          </a:xfrm>
        </p:spPr>
        <p:txBody>
          <a:bodyPr>
            <a:normAutofit/>
          </a:bodyPr>
          <a:lstStyle/>
          <a:p>
            <a:endParaRPr lang="en-US" b="1" u="sng" dirty="0" smtClean="0">
              <a:solidFill>
                <a:schemeClr val="tx1"/>
              </a:solidFill>
            </a:endParaRPr>
          </a:p>
          <a:p>
            <a:endParaRPr lang="en-US" b="1" u="sng" dirty="0" smtClean="0">
              <a:solidFill>
                <a:schemeClr val="tx1"/>
              </a:solidFill>
            </a:endParaRPr>
          </a:p>
          <a:p>
            <a:endParaRPr lang="en-US" b="1" u="sng" dirty="0" smtClean="0">
              <a:solidFill>
                <a:schemeClr val="tx1"/>
              </a:solidFill>
            </a:endParaRPr>
          </a:p>
          <a:p>
            <a:r>
              <a:rPr lang="en-US" b="1" u="sng" dirty="0" smtClean="0">
                <a:solidFill>
                  <a:schemeClr val="tx1"/>
                </a:solidFill>
              </a:rPr>
              <a:t>LINUX SUBSYSTEM</a:t>
            </a:r>
          </a:p>
          <a:p>
            <a:pPr lvl="0"/>
            <a:r>
              <a:rPr lang="en-US" b="1" dirty="0" smtClean="0">
                <a:solidFill>
                  <a:schemeClr val="tx1"/>
                </a:solidFill>
              </a:rPr>
              <a:t>Linux Subsystem is a compatibility layer for running Linux binary executables</a:t>
            </a:r>
            <a:r>
              <a:rPr lang="en-US" b="1" dirty="0" smtClean="0">
                <a:solidFill>
                  <a:schemeClr val="tx1"/>
                </a:solidFill>
              </a:rPr>
              <a:t>.</a:t>
            </a:r>
            <a:endParaRPr lang="en-US" b="1" dirty="0" smtClean="0">
              <a:solidFill>
                <a:schemeClr val="tx1"/>
              </a:solidFill>
            </a:endParaRPr>
          </a:p>
          <a:p>
            <a:endParaRPr lang="en-US" b="1" u="sng" dirty="0" smtClean="0">
              <a:solidFill>
                <a:schemeClr val="tx1"/>
              </a:solidFill>
            </a:endParaRPr>
          </a:p>
          <a:p>
            <a:endParaRPr lang="en-US" b="1" u="sng" dirty="0" smtClean="0">
              <a:solidFill>
                <a:schemeClr val="tx1"/>
              </a:solidFill>
            </a:endParaRPr>
          </a:p>
          <a:p>
            <a:endParaRPr lang="pt-PT" b="1" u="sng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026E81B-829A-4890-A55E-48977148E1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86600" y="533401"/>
            <a:ext cx="4572000" cy="1219200"/>
          </a:xfrm>
        </p:spPr>
        <p:txBody>
          <a:bodyPr>
            <a:normAutofit/>
          </a:bodyPr>
          <a:lstStyle/>
          <a:p>
            <a:r>
              <a:rPr lang="en-US" b="1" dirty="0" smtClean="0"/>
              <a:t> </a:t>
            </a:r>
            <a:r>
              <a:rPr lang="en-US" sz="1800" b="1" dirty="0" smtClean="0">
                <a:solidFill>
                  <a:schemeClr val="tx1"/>
                </a:solidFill>
              </a:rPr>
              <a:t>The Linux operating system is composed of four major subsystems:</a:t>
            </a:r>
          </a:p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Placeholder 4" descr="http://docs.huihoo.com/linux/kernel/a1/layer.gif"/>
          <p:cNvPicPr>
            <a:picLocks noGrp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4" r="9524"/>
          <a:stretch>
            <a:fillRect/>
          </a:stretch>
        </p:blipFill>
        <p:spPr bwMode="auto">
          <a:xfrm>
            <a:off x="7162800" y="1752600"/>
            <a:ext cx="4572000" cy="510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158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A79673-AD73-4CE5-AC49-8BB07DDE07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71600"/>
            <a:ext cx="11506200" cy="5181600"/>
          </a:xfrm>
        </p:spPr>
        <p:txBody>
          <a:bodyPr>
            <a:normAutofit/>
          </a:bodyPr>
          <a:lstStyle/>
          <a:p>
            <a:endParaRPr lang="en-US" b="1" u="sng" dirty="0" smtClean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u="sng" dirty="0" smtClean="0">
              <a:solidFill>
                <a:schemeClr val="tx1"/>
              </a:solidFill>
            </a:endParaRPr>
          </a:p>
          <a:p>
            <a:endParaRPr lang="en-US" b="1" u="sng" dirty="0" smtClean="0">
              <a:solidFill>
                <a:schemeClr val="tx1"/>
              </a:solidFill>
            </a:endParaRPr>
          </a:p>
          <a:p>
            <a:endParaRPr lang="pt-PT" b="1" u="sng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026E81B-829A-4890-A55E-48977148E1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3400" y="3505200"/>
            <a:ext cx="11201400" cy="1219200"/>
          </a:xfrm>
        </p:spPr>
        <p:txBody>
          <a:bodyPr>
            <a:normAutofit/>
          </a:bodyPr>
          <a:lstStyle/>
          <a:p>
            <a:r>
              <a:rPr lang="en-US" b="1" dirty="0" smtClean="0"/>
              <a:t> </a:t>
            </a:r>
            <a:endParaRPr lang="en-US" sz="1800" b="1" dirty="0" smtClean="0">
              <a:solidFill>
                <a:schemeClr val="tx1"/>
              </a:solidFill>
            </a:endParaRPr>
          </a:p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="" xmlns:a16="http://schemas.microsoft.com/office/drawing/2014/main" id="{F026E81B-829A-4890-A55E-48977148E13B}"/>
              </a:ext>
            </a:extLst>
          </p:cNvPr>
          <p:cNvSpPr txBox="1">
            <a:spLocks/>
          </p:cNvSpPr>
          <p:nvPr/>
        </p:nvSpPr>
        <p:spPr>
          <a:xfrm>
            <a:off x="228600" y="3200400"/>
            <a:ext cx="4572000" cy="121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AD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241" name="Rectangle 1"/>
          <p:cNvSpPr>
            <a:spLocks noChangeArrowheads="1"/>
          </p:cNvSpPr>
          <p:nvPr/>
        </p:nvSpPr>
        <p:spPr bwMode="auto">
          <a:xfrm>
            <a:off x="228600" y="1296888"/>
            <a:ext cx="11353800" cy="8094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2000" b="1" dirty="0" smtClean="0"/>
              <a:t> User Applications</a:t>
            </a:r>
            <a:r>
              <a:rPr lang="en-US" sz="2000" dirty="0" smtClean="0"/>
              <a:t> -- the set of applications in use on a particular Linux system.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sz="2000" dirty="0"/>
              <a:t> </a:t>
            </a:r>
            <a:r>
              <a:rPr lang="en-US" sz="2000" dirty="0" smtClean="0"/>
              <a:t>  Ex: word, web browser, processing application.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sz="2000" dirty="0" smtClean="0"/>
          </a:p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2000" b="1" dirty="0" smtClean="0"/>
              <a:t> O/S Services </a:t>
            </a:r>
            <a:r>
              <a:rPr lang="en-US" sz="2000" dirty="0" smtClean="0"/>
              <a:t>-- these are services that are typically considered part of the operating system.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en-US" sz="2000" dirty="0" smtClean="0"/>
              <a:t>   Ex: a windowing system, command shell. 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457200" algn="l"/>
              </a:tabLst>
            </a:pPr>
            <a:endParaRPr lang="en-US" sz="2000" dirty="0" smtClean="0"/>
          </a:p>
          <a:p>
            <a:pPr lvl="0">
              <a:buFont typeface="Wingdings" pitchFamily="2" charset="2"/>
              <a:buChar char="Ø"/>
            </a:pPr>
            <a:r>
              <a:rPr lang="en-US" sz="2000" b="1" dirty="0" smtClean="0"/>
              <a:t> Linux Kernel</a:t>
            </a:r>
            <a:r>
              <a:rPr lang="en-US" sz="2000" dirty="0" smtClean="0"/>
              <a:t> -- this is the main area of interest in this paper; the kernel abstracts and mediates access to the hardware resources, including the CPU.</a:t>
            </a:r>
          </a:p>
          <a:p>
            <a:pPr lvl="0"/>
            <a:endParaRPr lang="en-US" sz="2000" b="1" dirty="0" smtClean="0"/>
          </a:p>
          <a:p>
            <a:pPr lvl="0">
              <a:buFont typeface="Wingdings" pitchFamily="2" charset="2"/>
              <a:buChar char="Ø"/>
            </a:pPr>
            <a:r>
              <a:rPr lang="en-US" sz="2000" b="1" dirty="0" smtClean="0"/>
              <a:t> Hardware Controllers</a:t>
            </a:r>
            <a:r>
              <a:rPr lang="en-US" sz="2000" dirty="0" smtClean="0"/>
              <a:t> -- this subsystem is comprised of all the possible physical devices in a Linux installation; for example, the CPU, memory hardware, hard disks, and network hardware are all members of this subsystem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457200" algn="l"/>
              </a:tabLst>
            </a:pPr>
            <a:endParaRPr lang="en-US" sz="2000" dirty="0" smtClean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lang="en-US" sz="2000" dirty="0" smtClean="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kumimoji="0" lang="en-US" sz="13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lang="en-US" sz="1300" dirty="0" smtClean="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kumimoji="0" lang="en-US" sz="13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lang="en-US" sz="1300" dirty="0" smtClean="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kumimoji="0" lang="en-US" sz="13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lang="en-US" sz="1300" dirty="0" smtClean="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kumimoji="0" lang="en-US" sz="13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lang="en-US" sz="1300" dirty="0" smtClean="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kumimoji="0" lang="en-US" sz="13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lang="en-US" sz="1300" dirty="0" smtClean="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kumimoji="0" lang="en-US" sz="13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lang="en-US" sz="1300" dirty="0" smtClean="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kumimoji="0" lang="en-US" sz="13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lang="en-US" sz="1300" dirty="0" smtClean="0">
              <a:solidFill>
                <a:srgbClr val="000000"/>
              </a:solidFill>
              <a:latin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58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/>
          <p:cNvSpPr>
            <a:spLocks noGrp="1"/>
          </p:cNvSpPr>
          <p:nvPr>
            <p:ph type="ctrTitle"/>
          </p:nvPr>
        </p:nvSpPr>
        <p:spPr>
          <a:xfrm>
            <a:off x="457200" y="1752600"/>
            <a:ext cx="5791200" cy="2971800"/>
          </a:xfrm>
        </p:spPr>
        <p:txBody>
          <a:bodyPr/>
          <a:lstStyle/>
          <a:p>
            <a:r>
              <a:rPr sz="3600" dirty="0" smtClean="0"/>
              <a:t>LINUX</a:t>
            </a:r>
            <a:br>
              <a:rPr sz="3600" dirty="0" smtClean="0"/>
            </a:br>
            <a:r>
              <a:rPr sz="3600" dirty="0" smtClean="0"/>
              <a:t>       </a:t>
            </a:r>
            <a:br>
              <a:rPr sz="3600" dirty="0" smtClean="0"/>
            </a:br>
            <a:r>
              <a:rPr sz="3600" dirty="0" smtClean="0"/>
              <a:t>       KERNAL</a:t>
            </a:r>
            <a:br>
              <a:rPr sz="3600" dirty="0" smtClean="0"/>
            </a:br>
            <a:r>
              <a:rPr sz="3600" dirty="0" smtClean="0"/>
              <a:t/>
            </a:r>
            <a:br>
              <a:rPr sz="3600" dirty="0" smtClean="0"/>
            </a:br>
            <a:r>
              <a:rPr lang="en-US" sz="3600" dirty="0" smtClean="0"/>
              <a:t>ARCHITECTURE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873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A79673-AD73-4CE5-AC49-8BB07DDE07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3345" y="990600"/>
            <a:ext cx="3962400" cy="3276600"/>
          </a:xfrm>
        </p:spPr>
        <p:txBody>
          <a:bodyPr>
            <a:noAutofit/>
          </a:bodyPr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b="1" u="sng" dirty="0" smtClean="0">
                <a:solidFill>
                  <a:schemeClr val="tx1"/>
                </a:solidFill>
              </a:rPr>
              <a:t>LINUX KERNEL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The Linux kernel is an operating system (OS) kernel defined as Unix-like in nature. </a:t>
            </a:r>
            <a:endParaRPr lang="pt-PT" sz="1800" b="1" u="sng" dirty="0">
              <a:solidFill>
                <a:schemeClr val="tx1"/>
              </a:solidFill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="" xmlns:a16="http://schemas.microsoft.com/office/drawing/2014/main" id="{F026E81B-829A-4890-A55E-48977148E13B}"/>
              </a:ext>
            </a:extLst>
          </p:cNvPr>
          <p:cNvSpPr txBox="1">
            <a:spLocks/>
          </p:cNvSpPr>
          <p:nvPr/>
        </p:nvSpPr>
        <p:spPr>
          <a:xfrm>
            <a:off x="228600" y="1600200"/>
            <a:ext cx="4572000" cy="121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AD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193" name="Rectangle 1"/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6172200" y="228600"/>
            <a:ext cx="455926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Communications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between subsystems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Placeholder 6" descr="http://docs.huihoo.com/linux/kernel/a1/overview1.gif"/>
          <p:cNvPicPr>
            <a:picLocks noGrp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0" r="7650"/>
          <a:stretch>
            <a:fillRect/>
          </a:stretch>
        </p:blipFill>
        <p:spPr bwMode="auto">
          <a:xfrm>
            <a:off x="4114800" y="609600"/>
            <a:ext cx="7815263" cy="6189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158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026E81B-829A-4890-A55E-48977148E1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3400" y="3505200"/>
            <a:ext cx="4572000" cy="1219200"/>
          </a:xfrm>
        </p:spPr>
        <p:txBody>
          <a:bodyPr>
            <a:normAutofit/>
          </a:bodyPr>
          <a:lstStyle/>
          <a:p>
            <a:r>
              <a:rPr lang="en-US" b="1" dirty="0" smtClean="0"/>
              <a:t> </a:t>
            </a:r>
            <a:endParaRPr lang="en-US" sz="1800" b="1" dirty="0" smtClean="0">
              <a:solidFill>
                <a:schemeClr val="tx1"/>
              </a:solidFill>
            </a:endParaRPr>
          </a:p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="" xmlns:a16="http://schemas.microsoft.com/office/drawing/2014/main" id="{F026E81B-829A-4890-A55E-48977148E13B}"/>
              </a:ext>
            </a:extLst>
          </p:cNvPr>
          <p:cNvSpPr txBox="1">
            <a:spLocks/>
          </p:cNvSpPr>
          <p:nvPr/>
        </p:nvSpPr>
        <p:spPr>
          <a:xfrm>
            <a:off x="228600" y="1600200"/>
            <a:ext cx="4572000" cy="121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AD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121" name="Rectangle 1"/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152400" y="1406097"/>
            <a:ext cx="115062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R="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 process-scheduler subsystem uses the memory manager to adjust the hardware memory map for a specific process when that process is resumed.</a:t>
            </a:r>
          </a:p>
          <a:p>
            <a:pPr marR="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R="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 inter-process communication subsystem depends on the memory manager to support a shared-memory communication mechanism.</a:t>
            </a:r>
          </a:p>
          <a:p>
            <a:pPr marR="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R="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 virtual file system uses the network interface to support a network file system (NFS), and also uses the memory manager to provide a ram disk device.</a:t>
            </a:r>
          </a:p>
          <a:p>
            <a:pPr marR="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R="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 memory manager uses the virtual file system to support swapping; this is the only reason that the memory manager depends on the process scheduler.</a:t>
            </a:r>
          </a:p>
          <a:p>
            <a:pPr marR="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  Network Interface provides access to several networking standards and a variety of network hardware.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58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A79673-AD73-4CE5-AC49-8BB07DDE07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71600"/>
            <a:ext cx="4267200" cy="990600"/>
          </a:xfrm>
        </p:spPr>
        <p:txBody>
          <a:bodyPr>
            <a:normAutofit/>
          </a:bodyPr>
          <a:lstStyle/>
          <a:p>
            <a:endParaRPr lang="en-US" b="1" u="sng" dirty="0" smtClean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u="sng" dirty="0" smtClean="0">
              <a:solidFill>
                <a:schemeClr val="tx1"/>
              </a:solidFill>
            </a:endParaRPr>
          </a:p>
          <a:p>
            <a:endParaRPr lang="en-US" b="1" u="sng" dirty="0" smtClean="0">
              <a:solidFill>
                <a:schemeClr val="tx1"/>
              </a:solidFill>
            </a:endParaRPr>
          </a:p>
          <a:p>
            <a:endParaRPr lang="pt-PT" b="1" u="sng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026E81B-829A-4890-A55E-48977148E1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3400" y="3505200"/>
            <a:ext cx="4572000" cy="1219200"/>
          </a:xfrm>
        </p:spPr>
        <p:txBody>
          <a:bodyPr>
            <a:normAutofit/>
          </a:bodyPr>
          <a:lstStyle/>
          <a:p>
            <a:r>
              <a:rPr lang="en-US" b="1" dirty="0" smtClean="0"/>
              <a:t> </a:t>
            </a:r>
            <a:endParaRPr lang="en-US" sz="1800" b="1" dirty="0" smtClean="0">
              <a:solidFill>
                <a:schemeClr val="tx1"/>
              </a:solidFill>
            </a:endParaRPr>
          </a:p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333999" y="1447799"/>
            <a:ext cx="6596743" cy="5352143"/>
          </a:xfrm>
        </p:spPr>
      </p:sp>
      <p:sp>
        <p:nvSpPr>
          <p:cNvPr id="8" name="Text Placeholder 3">
            <a:extLst>
              <a:ext uri="{FF2B5EF4-FFF2-40B4-BE49-F238E27FC236}">
                <a16:creationId xmlns="" xmlns:a16="http://schemas.microsoft.com/office/drawing/2014/main" id="{F026E81B-829A-4890-A55E-48977148E13B}"/>
              </a:ext>
            </a:extLst>
          </p:cNvPr>
          <p:cNvSpPr txBox="1">
            <a:spLocks/>
          </p:cNvSpPr>
          <p:nvPr/>
        </p:nvSpPr>
        <p:spPr>
          <a:xfrm>
            <a:off x="228600" y="1600200"/>
            <a:ext cx="4572000" cy="121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AD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58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/>
          <p:cNvSpPr>
            <a:spLocks noGrp="1"/>
          </p:cNvSpPr>
          <p:nvPr>
            <p:ph type="ctrTitle"/>
          </p:nvPr>
        </p:nvSpPr>
        <p:spPr>
          <a:xfrm>
            <a:off x="457200" y="1752600"/>
            <a:ext cx="4918720" cy="2037085"/>
          </a:xfrm>
        </p:spPr>
        <p:txBody>
          <a:bodyPr/>
          <a:lstStyle/>
          <a:p>
            <a:r>
              <a:rPr sz="5400" smtClean="0"/>
              <a:t/>
            </a:r>
            <a:br>
              <a:rPr sz="5400" smtClean="0"/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873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apgemini_Template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196</TotalTime>
  <Words>434</Words>
  <Application>Microsoft Office PowerPoint</Application>
  <PresentationFormat>Widescreen</PresentationFormat>
  <Paragraphs>80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Georgia</vt:lpstr>
      <vt:lpstr>Times New Roman</vt:lpstr>
      <vt:lpstr>Verdana</vt:lpstr>
      <vt:lpstr>Wingdings</vt:lpstr>
      <vt:lpstr>Capgemini_Template</vt:lpstr>
      <vt:lpstr>Section slides</vt:lpstr>
      <vt:lpstr>Content Layouts</vt:lpstr>
      <vt:lpstr>Content and Image Layouts</vt:lpstr>
      <vt:lpstr>LINUX   SUBSYSTEM</vt:lpstr>
      <vt:lpstr>PowerPoint Presentation</vt:lpstr>
      <vt:lpstr>PowerPoint Presentation</vt:lpstr>
      <vt:lpstr>LINUX                KERNAL  ARCHITECTURE</vt:lpstr>
      <vt:lpstr>PowerPoint Presentation</vt:lpstr>
      <vt:lpstr>PowerPoint Presentation</vt:lpstr>
      <vt:lpstr>PowerPoint Presentation</vt:lpstr>
      <vt:lpstr>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Siva</dc:creator>
  <cp:lastModifiedBy>Barnela, BHAVANI</cp:lastModifiedBy>
  <cp:revision>24</cp:revision>
  <dcterms:created xsi:type="dcterms:W3CDTF">2018-01-03T14:54:18Z</dcterms:created>
  <dcterms:modified xsi:type="dcterms:W3CDTF">2018-01-05T04:30:11Z</dcterms:modified>
</cp:coreProperties>
</file>